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7772400" cy="10058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28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caminando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10238025-5AB1-B1CB-AB94-3FD37AF0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4336" y="0"/>
            <a:ext cx="10938224" cy="7295817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678932" y="2489697"/>
            <a:ext cx="721929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 DE TRAZAMIENTO DE LA RUTA CON MENOS ACOSO CALLEJERO EN LA CIUDAD DE MEDELLÍN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243765" y="1544423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David Lopera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hecho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407852" y="4204224"/>
            <a:ext cx="2735336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Alejandro Acevedo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hecho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https://github.com/jaacevedom/proyectocalles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799182" y="1628797"/>
              <a:ext cx="2134151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 descr="Hombre con barba y bigote sonriendo&#10;&#10;Descripción generada automáticamente">
            <a:extLst>
              <a:ext uri="{FF2B5EF4-FFF2-40B4-BE49-F238E27FC236}">
                <a16:creationId xmlns:a16="http://schemas.microsoft.com/office/drawing/2014/main" id="{FAAF2871-F860-8A48-11BF-9E609119F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39" y="1840496"/>
            <a:ext cx="2108561" cy="2442581"/>
          </a:xfrm>
          <a:prstGeom prst="rect">
            <a:avLst/>
          </a:prstGeom>
        </p:spPr>
      </p:pic>
      <p:sp>
        <p:nvSpPr>
          <p:cNvPr id="7" name="Google Shape;226;p2">
            <a:extLst>
              <a:ext uri="{FF2B5EF4-FFF2-40B4-BE49-F238E27FC236}">
                <a16:creationId xmlns:a16="http://schemas.microsoft.com/office/drawing/2014/main" id="{3CD4A5C2-F9BF-48D3-DF46-138124F9C11E}"/>
              </a:ext>
            </a:extLst>
          </p:cNvPr>
          <p:cNvSpPr/>
          <p:nvPr/>
        </p:nvSpPr>
        <p:spPr>
          <a:xfrm>
            <a:off x="75628" y="1633070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Imagen 8" descr="La cara de un hombre&#10;&#10;Descripción generada automáticamente">
            <a:extLst>
              <a:ext uri="{FF2B5EF4-FFF2-40B4-BE49-F238E27FC236}">
                <a16:creationId xmlns:a16="http://schemas.microsoft.com/office/drawing/2014/main" id="{AAA22877-3777-2EAC-5890-71366C4818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25"/>
          <a:stretch/>
        </p:blipFill>
        <p:spPr>
          <a:xfrm>
            <a:off x="3587068" y="1799320"/>
            <a:ext cx="2208905" cy="2381355"/>
          </a:xfrm>
          <a:prstGeom prst="rect">
            <a:avLst/>
          </a:prstGeom>
        </p:spPr>
      </p:pic>
      <p:sp>
        <p:nvSpPr>
          <p:cNvPr id="10" name="Google Shape;226;p2">
            <a:extLst>
              <a:ext uri="{FF2B5EF4-FFF2-40B4-BE49-F238E27FC236}">
                <a16:creationId xmlns:a16="http://schemas.microsoft.com/office/drawing/2014/main" id="{026B42F9-30C1-A110-4465-A2ACF2A43A08}"/>
              </a:ext>
            </a:extLst>
          </p:cNvPr>
          <p:cNvSpPr/>
          <p:nvPr/>
        </p:nvSpPr>
        <p:spPr>
          <a:xfrm>
            <a:off x="2955600" y="1627731"/>
            <a:ext cx="3383640" cy="2652120"/>
          </a:xfrm>
          <a:custGeom>
            <a:avLst/>
            <a:gdLst/>
            <a:ahLst/>
            <a:cxnLst/>
            <a:rect l="l" t="t" r="r" b="b"/>
            <a:pathLst>
              <a:path w="9399" h="7367" extrusionOk="0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85</Words>
  <Application>Microsoft Office PowerPoint</Application>
  <PresentationFormat>Panorámica</PresentationFormat>
  <Paragraphs>16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Times New Roman</vt:lpstr>
      <vt:lpstr>Office Theme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Alejandro Acevedo Marin</cp:lastModifiedBy>
  <cp:revision>3</cp:revision>
  <dcterms:created xsi:type="dcterms:W3CDTF">2020-06-26T14:36:07Z</dcterms:created>
  <dcterms:modified xsi:type="dcterms:W3CDTF">2022-08-17T02:47:38Z</dcterms:modified>
</cp:coreProperties>
</file>